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0" r:id="rId5"/>
    <p:sldId id="256" r:id="rId6"/>
    <p:sldId id="257" r:id="rId7"/>
    <p:sldId id="258" r:id="rId8"/>
    <p:sldId id="263" r:id="rId9"/>
    <p:sldId id="259" r:id="rId10"/>
    <p:sldId id="277" r:id="rId11"/>
    <p:sldId id="260" r:id="rId12"/>
    <p:sldId id="269" r:id="rId13"/>
    <p:sldId id="261" r:id="rId14"/>
    <p:sldId id="262" r:id="rId15"/>
    <p:sldId id="264" r:id="rId16"/>
    <p:sldId id="265" r:id="rId17"/>
    <p:sldId id="267" r:id="rId18"/>
    <p:sldId id="276" r:id="rId19"/>
    <p:sldId id="271" r:id="rId20"/>
    <p:sldId id="275" r:id="rId2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7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5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3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9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4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4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03CD-1C55-49A1-A46E-D05543922CB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E727-C25C-46FE-96A9-260C9F11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9626" r="15430" b="5203"/>
          <a:stretch/>
        </p:blipFill>
        <p:spPr>
          <a:xfrm>
            <a:off x="2953512" y="1042415"/>
            <a:ext cx="3172968" cy="51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9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059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0611" y="5445224"/>
            <a:ext cx="8424936" cy="90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Montserrat Black" pitchFamily="2" charset="-52"/>
              </a:rPr>
              <a:t>Ромашова Ксения и Пономаренко Ярослав – участники Первого туристического фестиваля </a:t>
            </a:r>
            <a:r>
              <a:rPr lang="ru-RU" sz="2000" dirty="0">
                <a:latin typeface="Montserrat Black" pitchFamily="2" charset="-52"/>
              </a:rPr>
              <a:t>«В Поход</a:t>
            </a:r>
            <a:r>
              <a:rPr lang="ru-RU" sz="2000" dirty="0" smtClean="0">
                <a:latin typeface="Montserrat Black" pitchFamily="2" charset="-52"/>
              </a:rPr>
              <a:t>!» в составе команды Урицкого района!</a:t>
            </a:r>
            <a:endParaRPr lang="ru-RU" sz="2000" dirty="0">
              <a:latin typeface="Montserrat Black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0" y="404664"/>
            <a:ext cx="8573419" cy="48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0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0" y="404664"/>
            <a:ext cx="7850290" cy="522513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730198"/>
            <a:ext cx="8229600" cy="90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atin typeface="Montserrat Black" pitchFamily="2" charset="-52"/>
              </a:rPr>
              <a:t>Цибулькина</a:t>
            </a:r>
            <a:r>
              <a:rPr lang="ru-RU" sz="2000" dirty="0">
                <a:latin typeface="Montserrat Black" pitchFamily="2" charset="-52"/>
              </a:rPr>
              <a:t> Алиса </a:t>
            </a:r>
            <a:r>
              <a:rPr lang="ru-RU" sz="2000" dirty="0" smtClean="0">
                <a:latin typeface="Montserrat Black" pitchFamily="2" charset="-52"/>
              </a:rPr>
              <a:t>- участница </a:t>
            </a:r>
            <a:r>
              <a:rPr lang="ru-RU" sz="2000" dirty="0">
                <a:latin typeface="Montserrat Black" pitchFamily="2" charset="-52"/>
              </a:rPr>
              <a:t>первого в мире детского </a:t>
            </a:r>
            <a:r>
              <a:rPr lang="ru-RU" sz="2000" dirty="0" err="1">
                <a:latin typeface="Montserrat Black" pitchFamily="2" charset="-52"/>
              </a:rPr>
              <a:t>иммерсивного</a:t>
            </a:r>
            <a:r>
              <a:rPr lang="ru-RU" sz="2000" dirty="0">
                <a:latin typeface="Montserrat Black" pitchFamily="2" charset="-52"/>
              </a:rPr>
              <a:t> мюзикла </a:t>
            </a:r>
            <a:r>
              <a:rPr lang="ru-RU" sz="2000" dirty="0" err="1">
                <a:latin typeface="Montserrat Black" pitchFamily="2" charset="-52"/>
              </a:rPr>
              <a:t>Zumer</a:t>
            </a:r>
            <a:endParaRPr lang="ru-RU" sz="2000" dirty="0"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415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59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1"/>
          <a:stretch/>
        </p:blipFill>
        <p:spPr>
          <a:xfrm>
            <a:off x="780760" y="332656"/>
            <a:ext cx="7585210" cy="528481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4872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Montserrat Black" pitchFamily="2" charset="-52"/>
              </a:rPr>
              <a:t>«</a:t>
            </a:r>
            <a:r>
              <a:rPr lang="ru-RU" sz="2000" dirty="0" smtClean="0">
                <a:latin typeface="Montserrat Black" pitchFamily="2" charset="-52"/>
              </a:rPr>
              <a:t>Марафон </a:t>
            </a:r>
            <a:r>
              <a:rPr lang="ru-RU" sz="2000" dirty="0">
                <a:latin typeface="Montserrat Black" pitchFamily="2" charset="-52"/>
              </a:rPr>
              <a:t>первых» </a:t>
            </a:r>
            <a:endParaRPr lang="ru-RU" sz="2000" dirty="0" smtClean="0">
              <a:latin typeface="Montserrat Black" pitchFamily="2" charset="-52"/>
            </a:endParaRPr>
          </a:p>
          <a:p>
            <a:r>
              <a:rPr lang="ru-RU" sz="2000" dirty="0" smtClean="0">
                <a:latin typeface="Montserrat Black" pitchFamily="2" charset="-52"/>
              </a:rPr>
              <a:t>в </a:t>
            </a:r>
            <a:r>
              <a:rPr lang="ru-RU" sz="2000" dirty="0">
                <a:latin typeface="Montserrat Black" pitchFamily="2" charset="-52"/>
              </a:rPr>
              <a:t>Парке науки и искусства «Сириус</a:t>
            </a:r>
            <a:r>
              <a:rPr lang="ru-RU" sz="2000" dirty="0" smtClean="0">
                <a:latin typeface="Montserrat Black" pitchFamily="2" charset="-52"/>
              </a:rPr>
              <a:t>» г. Сочи</a:t>
            </a:r>
            <a:endParaRPr lang="ru-RU" sz="2000" dirty="0"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534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26" y="352069"/>
            <a:ext cx="3741499" cy="54531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8" y="352068"/>
            <a:ext cx="4089898" cy="545319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730198"/>
            <a:ext cx="8229600" cy="90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Montserrat Black" pitchFamily="2" charset="-52"/>
              </a:rPr>
              <a:t>Екатерина Кузнецова </a:t>
            </a:r>
            <a:r>
              <a:rPr lang="ru-RU" sz="2000" dirty="0" smtClean="0">
                <a:latin typeface="Montserrat Black" pitchFamily="2" charset="-52"/>
              </a:rPr>
              <a:t>- участник Всероссийского  </a:t>
            </a:r>
            <a:r>
              <a:rPr lang="ru-RU" sz="2000" dirty="0">
                <a:latin typeface="Montserrat Black" pitchFamily="2" charset="-52"/>
              </a:rPr>
              <a:t>форума РДШ </a:t>
            </a:r>
            <a:r>
              <a:rPr lang="ru-RU" sz="2000" dirty="0" smtClean="0">
                <a:latin typeface="Montserrat Black" pitchFamily="2" charset="-52"/>
              </a:rPr>
              <a:t>«</a:t>
            </a:r>
            <a:r>
              <a:rPr lang="ru-RU" sz="2000" dirty="0">
                <a:latin typeface="Montserrat Black" pitchFamily="2" charset="-52"/>
              </a:rPr>
              <a:t>Большой школьный пикник-2022»</a:t>
            </a:r>
          </a:p>
        </p:txBody>
      </p:sp>
    </p:spTree>
    <p:extLst>
      <p:ext uri="{BB962C8B-B14F-4D97-AF65-F5344CB8AC3E}">
        <p14:creationId xmlns:p14="http://schemas.microsoft.com/office/powerpoint/2010/main" val="202393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" y="322368"/>
            <a:ext cx="8172400" cy="540783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730198"/>
            <a:ext cx="8229600" cy="90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Montserrat Black" pitchFamily="2" charset="-52"/>
              </a:rPr>
              <a:t>Анастасия Рудая - участник Первого Всероссийского школьного исторического форума «Сила – в правде!»</a:t>
            </a:r>
          </a:p>
        </p:txBody>
      </p:sp>
    </p:spTree>
    <p:extLst>
      <p:ext uri="{BB962C8B-B14F-4D97-AF65-F5344CB8AC3E}">
        <p14:creationId xmlns:p14="http://schemas.microsoft.com/office/powerpoint/2010/main" val="139684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281593"/>
            <a:ext cx="4248473" cy="424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1594"/>
            <a:ext cx="4221088" cy="422108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9472" y="486916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Montserrat Black" pitchFamily="2" charset="-52"/>
              </a:rPr>
              <a:t>Школа </a:t>
            </a:r>
            <a:r>
              <a:rPr lang="ru-RU" sz="2000" dirty="0">
                <a:latin typeface="Montserrat Black" pitchFamily="2" charset="-52"/>
              </a:rPr>
              <a:t>вошла в топ-500 лучших школ и колледжей России Всероссийского интеллектуального турнира «Лига знаний: школы и колледжи». </a:t>
            </a:r>
            <a:endParaRPr lang="ru-RU" sz="2000" dirty="0" smtClean="0">
              <a:latin typeface="Montserrat Black" pitchFamily="2" charset="-52"/>
            </a:endParaRPr>
          </a:p>
          <a:p>
            <a:r>
              <a:rPr lang="ru-RU" sz="2000" dirty="0" smtClean="0">
                <a:latin typeface="Montserrat Black" pitchFamily="2" charset="-52"/>
              </a:rPr>
              <a:t>Команда </a:t>
            </a:r>
            <a:r>
              <a:rPr lang="ru-RU" sz="2000" dirty="0">
                <a:latin typeface="Montserrat Black" pitchFamily="2" charset="-52"/>
              </a:rPr>
              <a:t>школы стала призером регионального этапа</a:t>
            </a:r>
            <a:endParaRPr lang="ru-RU" sz="2000" dirty="0" smtClean="0"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462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5"/>
          <a:stretch/>
        </p:blipFill>
        <p:spPr>
          <a:xfrm>
            <a:off x="971600" y="287017"/>
            <a:ext cx="7380192" cy="494218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5832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Montserrat Black" pitchFamily="2" charset="-52"/>
              </a:rPr>
              <a:t>Кузнецова Екатерина - Победитель 3 сезона </a:t>
            </a:r>
          </a:p>
          <a:p>
            <a:r>
              <a:rPr lang="ru-RU" sz="2000" dirty="0" smtClean="0">
                <a:latin typeface="Montserrat Black" pitchFamily="2" charset="-52"/>
              </a:rPr>
              <a:t>конкурса Большая перемена среди 8 – 10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406849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91" y="260648"/>
            <a:ext cx="5350835" cy="53467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4872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Montserrat Black" pitchFamily="2" charset="-52"/>
              </a:rPr>
              <a:t>Попова Виктория - призёр 4 сезона </a:t>
            </a:r>
          </a:p>
          <a:p>
            <a:r>
              <a:rPr lang="ru-RU" sz="2000" dirty="0" smtClean="0">
                <a:latin typeface="Montserrat Black" pitchFamily="2" charset="-52"/>
              </a:rPr>
              <a:t>конкурса Большая перемена среди 5 – 7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8572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8344" cy="494816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54872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Montserrat Black" pitchFamily="2" charset="-52"/>
              </a:rPr>
              <a:t>Полуфиналисты 4 сезона конкурса Большая перемена:</a:t>
            </a:r>
          </a:p>
          <a:p>
            <a:r>
              <a:rPr lang="ru-RU" sz="2000" dirty="0" smtClean="0">
                <a:latin typeface="Montserrat Black" pitchFamily="2" charset="-52"/>
              </a:rPr>
              <a:t>Фомина Алина, </a:t>
            </a:r>
            <a:r>
              <a:rPr lang="ru-RU" sz="2000" dirty="0" err="1" smtClean="0">
                <a:latin typeface="Montserrat Black" pitchFamily="2" charset="-52"/>
              </a:rPr>
              <a:t>Цибулькина</a:t>
            </a:r>
            <a:r>
              <a:rPr lang="ru-RU" sz="2000" dirty="0" smtClean="0">
                <a:latin typeface="Montserrat Black" pitchFamily="2" charset="-52"/>
              </a:rPr>
              <a:t> Алиса, </a:t>
            </a:r>
            <a:r>
              <a:rPr lang="ru-RU" sz="2000" dirty="0" err="1" smtClean="0">
                <a:latin typeface="Montserrat Black" pitchFamily="2" charset="-52"/>
              </a:rPr>
              <a:t>Коробецкая</a:t>
            </a:r>
            <a:r>
              <a:rPr lang="ru-RU" sz="2000" dirty="0" smtClean="0">
                <a:latin typeface="Montserrat Black" pitchFamily="2" charset="-52"/>
              </a:rPr>
              <a:t> Алина</a:t>
            </a:r>
            <a:endParaRPr lang="ru-RU" sz="2000" dirty="0"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7446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/>
          <a:stretch/>
        </p:blipFill>
        <p:spPr>
          <a:xfrm>
            <a:off x="668877" y="196596"/>
            <a:ext cx="7808976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2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7" y="404663"/>
            <a:ext cx="7121175" cy="534088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55892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Montserrat Black" pitchFamily="2" charset="-52"/>
              </a:rPr>
              <a:t>I </a:t>
            </a:r>
            <a:r>
              <a:rPr lang="ru-RU" sz="3200" dirty="0" smtClean="0">
                <a:latin typeface="Montserrat Black" pitchFamily="2" charset="-52"/>
              </a:rPr>
              <a:t>съезд РДДМ, Москва, декабрь 2022</a:t>
            </a:r>
            <a:endParaRPr lang="ru-RU" sz="3200" dirty="0"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5895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0"/>
          <a:stretch/>
        </p:blipFill>
        <p:spPr>
          <a:xfrm>
            <a:off x="755745" y="196596"/>
            <a:ext cx="763524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6" y="404664"/>
            <a:ext cx="7620000" cy="50825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4872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Montserrat Black" pitchFamily="2" charset="-52"/>
              </a:rPr>
              <a:t>Встреча с председателем </a:t>
            </a:r>
            <a:r>
              <a:rPr lang="ru-RU" sz="3600" dirty="0">
                <a:latin typeface="Montserrat Black" pitchFamily="2" charset="-52"/>
              </a:rPr>
              <a:t>регионального Координационного Совета  Движения Первых </a:t>
            </a:r>
            <a:r>
              <a:rPr lang="ru-RU" sz="3600" dirty="0" smtClean="0">
                <a:latin typeface="Montserrat Black" pitchFamily="2" charset="-52"/>
              </a:rPr>
              <a:t>Губернатором </a:t>
            </a:r>
            <a:r>
              <a:rPr lang="ru-RU" sz="3600" dirty="0">
                <a:latin typeface="Montserrat Black" pitchFamily="2" charset="-52"/>
              </a:rPr>
              <a:t>Орловской области </a:t>
            </a:r>
            <a:r>
              <a:rPr lang="ru-RU" sz="3600" dirty="0" smtClean="0">
                <a:latin typeface="Montserrat Black" pitchFamily="2" charset="-52"/>
              </a:rPr>
              <a:t>А. Е. </a:t>
            </a:r>
            <a:r>
              <a:rPr lang="ru-RU" sz="3600" dirty="0" err="1" smtClean="0">
                <a:latin typeface="Montserrat Black" pitchFamily="2" charset="-52"/>
              </a:rPr>
              <a:t>Клычковым</a:t>
            </a:r>
            <a:endParaRPr lang="ru-RU" sz="3600" dirty="0"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775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638905" cy="498436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4872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Montserrat Black" pitchFamily="2" charset="-52"/>
              </a:rPr>
              <a:t>Слет </a:t>
            </a:r>
            <a:r>
              <a:rPr lang="ru-RU" sz="2000" dirty="0">
                <a:latin typeface="Montserrat Black" pitchFamily="2" charset="-52"/>
              </a:rPr>
              <a:t>лидеров региональных лиг клубов «Большой перемены» и координаторов региональных команд Всероссийского конкурса "Большая перемена" на базе Центра знаний "Машук"</a:t>
            </a:r>
          </a:p>
        </p:txBody>
      </p:sp>
    </p:spTree>
    <p:extLst>
      <p:ext uri="{BB962C8B-B14F-4D97-AF65-F5344CB8AC3E}">
        <p14:creationId xmlns:p14="http://schemas.microsoft.com/office/powerpoint/2010/main" val="350582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864"/>
            <a:ext cx="7620000" cy="500634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4872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Montserrat Black" pitchFamily="2" charset="-52"/>
              </a:rPr>
              <a:t>Встреча с </a:t>
            </a:r>
            <a:r>
              <a:rPr lang="ru-RU" sz="2000" dirty="0">
                <a:latin typeface="Montserrat Black" pitchFamily="2" charset="-52"/>
              </a:rPr>
              <a:t>первым заместителем </a:t>
            </a:r>
            <a:r>
              <a:rPr lang="ru-RU" sz="2000" dirty="0" smtClean="0">
                <a:latin typeface="Montserrat Black" pitchFamily="2" charset="-52"/>
              </a:rPr>
              <a:t>руководителя </a:t>
            </a:r>
            <a:r>
              <a:rPr lang="ru-RU" sz="2000" dirty="0">
                <a:latin typeface="Montserrat Black" pitchFamily="2" charset="-52"/>
              </a:rPr>
              <a:t>Администрации Президента </a:t>
            </a:r>
            <a:r>
              <a:rPr lang="ru-RU" sz="2000" dirty="0" smtClean="0">
                <a:latin typeface="Montserrat Black" pitchFamily="2" charset="-52"/>
              </a:rPr>
              <a:t>РФ С. В.</a:t>
            </a:r>
            <a:r>
              <a:rPr lang="ru-RU" sz="2000" dirty="0">
                <a:latin typeface="Montserrat Black" pitchFamily="2" charset="-52"/>
              </a:rPr>
              <a:t>  Кириенко</a:t>
            </a:r>
          </a:p>
        </p:txBody>
      </p:sp>
    </p:spTree>
    <p:extLst>
      <p:ext uri="{BB962C8B-B14F-4D97-AF65-F5344CB8AC3E}">
        <p14:creationId xmlns:p14="http://schemas.microsoft.com/office/powerpoint/2010/main" val="212335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3" b="8601"/>
          <a:stretch/>
        </p:blipFill>
        <p:spPr>
          <a:xfrm>
            <a:off x="677339" y="241200"/>
            <a:ext cx="4106146" cy="2907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3646" r="3573"/>
          <a:stretch/>
        </p:blipFill>
        <p:spPr>
          <a:xfrm>
            <a:off x="4322258" y="243512"/>
            <a:ext cx="4492100" cy="326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9225"/>
          <a:stretch/>
        </p:blipFill>
        <p:spPr>
          <a:xfrm>
            <a:off x="4805165" y="2852936"/>
            <a:ext cx="3406798" cy="29458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8565" y="5949280"/>
            <a:ext cx="8229600" cy="680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Montserrat Black" pitchFamily="2" charset="-52"/>
              </a:rPr>
              <a:t>Открытие первичного отделения РДДМ</a:t>
            </a:r>
          </a:p>
          <a:p>
            <a:r>
              <a:rPr lang="ru-RU" sz="2000" dirty="0">
                <a:latin typeface="Montserrat Black" pitchFamily="2" charset="-52"/>
              </a:rPr>
              <a:t>и</a:t>
            </a:r>
            <a:r>
              <a:rPr lang="ru-RU" sz="2000" dirty="0" smtClean="0">
                <a:latin typeface="Montserrat Black" pitchFamily="2" charset="-52"/>
              </a:rPr>
              <a:t> клуба «Большой перемены»</a:t>
            </a:r>
            <a:endParaRPr lang="ru-RU" sz="2000" dirty="0">
              <a:latin typeface="Montserrat Black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3" y="2852936"/>
            <a:ext cx="4517140" cy="30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8472"/>
            <a:ext cx="4518552" cy="3388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96" y="389034"/>
            <a:ext cx="4709943" cy="3140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01" y="3529610"/>
            <a:ext cx="5542838" cy="3117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29610"/>
            <a:ext cx="4778435" cy="31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03" y="276999"/>
            <a:ext cx="2652217" cy="1982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8"/>
          <a:stretch/>
        </p:blipFill>
        <p:spPr>
          <a:xfrm>
            <a:off x="179512" y="188640"/>
            <a:ext cx="2572761" cy="2159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4" y="3068960"/>
            <a:ext cx="2879000" cy="287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18" y="3861048"/>
            <a:ext cx="2879000" cy="287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212976"/>
            <a:ext cx="2897107" cy="287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80" y="1120147"/>
            <a:ext cx="4188970" cy="24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2060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4" y="260648"/>
            <a:ext cx="7302622" cy="549111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730198"/>
            <a:ext cx="8229600" cy="90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Montserrat Black" pitchFamily="2" charset="-52"/>
              </a:rPr>
              <a:t>«Классная встреча» </a:t>
            </a:r>
            <a:r>
              <a:rPr lang="ru-RU" sz="2000" dirty="0">
                <a:latin typeface="Montserrat Black" pitchFamily="2" charset="-52"/>
              </a:rPr>
              <a:t>с Константином Ивлевым — знаменитым шеф-поваром и телеведущим</a:t>
            </a:r>
          </a:p>
        </p:txBody>
      </p:sp>
    </p:spTree>
    <p:extLst>
      <p:ext uri="{BB962C8B-B14F-4D97-AF65-F5344CB8AC3E}">
        <p14:creationId xmlns:p14="http://schemas.microsoft.com/office/powerpoint/2010/main" val="2845161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187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cp:lastPrinted>2023-09-18T18:00:15Z</cp:lastPrinted>
  <dcterms:created xsi:type="dcterms:W3CDTF">2023-08-28T18:06:52Z</dcterms:created>
  <dcterms:modified xsi:type="dcterms:W3CDTF">2023-09-20T17:24:03Z</dcterms:modified>
</cp:coreProperties>
</file>